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56" r:id="rId15"/>
    <p:sldId id="267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ine van de Sande" initials="TvdS" lastIdx="1" clrIdx="0">
    <p:extLst>
      <p:ext uri="{19B8F6BF-5375-455C-9EA6-DF929625EA0E}">
        <p15:presenceInfo xmlns:p15="http://schemas.microsoft.com/office/powerpoint/2012/main" userId="S-1-5-21-2254480135-347374385-104533418-656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09-26T11:40:54.003" idx="1">
    <p:pos x="10" y="10"/>
    <p:text>zwarte els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867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566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460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933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5387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3713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047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2587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724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07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54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21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61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60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305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094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AB091-8647-4207-B779-A5E834E6CF8F}" type="datetimeFigureOut">
              <a:rPr lang="nl-NL" smtClean="0"/>
              <a:t>4-9-2015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4094B8-4600-4AAD-A6F8-71C2E01067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946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ortenbank.nl/BIS/qtmovie.php?pagetitle=Cuculus%20canorus%20zang/roep&amp;thisurl=vogels/pictures/cuculus_canorus_song.mov&amp;width=400&amp;height=200" TargetMode="External"/><Relationship Id="rId2" Type="http://schemas.openxmlformats.org/officeDocument/2006/relationships/hyperlink" Target="http://www.soortenbank.nl/BIS/qtmovie.php?pagetitle=Streptopelia%20decaocto%20zang/roep&amp;thisurl=vogels/pictures/streptopelia_decaocto_song.mov&amp;width=400&amp;height=20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oortenbank.nl/BIS/qtmovie.php?pagetitle=Dryocopus%20martius%20zang/roep&amp;thisurl=vogels/pictures/dryocopus_martius_song.mov&amp;width=400&amp;height=20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aKKKdoLc2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Soortenkennis</a:t>
            </a:r>
            <a:br>
              <a:rPr lang="nl-NL" dirty="0" smtClean="0"/>
            </a:br>
            <a:r>
              <a:rPr lang="nl-NL" dirty="0" smtClean="0"/>
              <a:t>O41B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PvTA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Herbarium</a:t>
            </a:r>
          </a:p>
          <a:p>
            <a:r>
              <a:rPr lang="nl-NL" dirty="0" smtClean="0"/>
              <a:t>60 soorten kennen, volgende week lijst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4736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4408" y="970432"/>
            <a:ext cx="2742127" cy="4593241"/>
          </a:xfrm>
        </p:spPr>
        <p:txBody>
          <a:bodyPr/>
          <a:lstStyle/>
          <a:p>
            <a:r>
              <a:rPr lang="nl-NL" dirty="0" smtClean="0"/>
              <a:t>Hoe noem je deze bladrand?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t="26470" r="46164" b="22310"/>
          <a:stretch/>
        </p:blipFill>
        <p:spPr>
          <a:xfrm>
            <a:off x="3915178" y="0"/>
            <a:ext cx="8075054" cy="7222254"/>
          </a:xfrm>
        </p:spPr>
      </p:pic>
    </p:spTree>
    <p:extLst>
      <p:ext uri="{BB962C8B-B14F-4D97-AF65-F5344CB8AC3E}">
        <p14:creationId xmlns:p14="http://schemas.microsoft.com/office/powerpoint/2010/main" val="38132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kun je verwachten?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PTA</a:t>
            </a:r>
          </a:p>
          <a:p>
            <a:r>
              <a:rPr lang="nl-NL" dirty="0" smtClean="0"/>
              <a:t>Planning</a:t>
            </a:r>
          </a:p>
          <a:p>
            <a:r>
              <a:rPr lang="nl-NL" dirty="0" smtClean="0"/>
              <a:t>Herbariumopdracht</a:t>
            </a:r>
          </a:p>
          <a:p>
            <a:endParaRPr lang="nl-NL" dirty="0" smtClean="0"/>
          </a:p>
          <a:p>
            <a:r>
              <a:rPr lang="nl-NL" dirty="0" smtClean="0"/>
              <a:t>Start met bekijken van een bloem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906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33883"/>
          <a:stretch/>
        </p:blipFill>
        <p:spPr>
          <a:xfrm>
            <a:off x="1699932" y="609600"/>
            <a:ext cx="8035738" cy="612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r="33883"/>
          <a:stretch/>
        </p:blipFill>
        <p:spPr>
          <a:xfrm>
            <a:off x="19050" y="366712"/>
            <a:ext cx="8035738" cy="61245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900" y="1270000"/>
            <a:ext cx="2905125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53029" y="4199392"/>
            <a:ext cx="9144000" cy="2387600"/>
          </a:xfrm>
        </p:spPr>
        <p:txBody>
          <a:bodyPr>
            <a:noAutofit/>
          </a:bodyPr>
          <a:lstStyle/>
          <a:p>
            <a:r>
              <a:rPr lang="nl-NL" sz="2800" dirty="0" smtClean="0">
                <a:hlinkClick r:id="rId2"/>
              </a:rPr>
              <a:t>http://www.soortenbank.nl/BIS/qtmovie.php?pagetitle=Streptopelia%20decaocto%20zang/roep&amp;thisurl=vogels/pictures/streptopelia_decaocto_song.mov&amp;width=400&amp;height=200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/>
              <a:t/>
            </a:r>
            <a:br>
              <a:rPr lang="nl-NL" sz="2800" dirty="0"/>
            </a:br>
            <a:r>
              <a:rPr lang="nl-NL" sz="2800" dirty="0" smtClean="0">
                <a:hlinkClick r:id="rId3"/>
              </a:rPr>
              <a:t>http://www.soortenbank.nl/BIS/qtmovie.php?pagetitle=Cuculus%20canorus%20zang/roep&amp;thisurl=vogels/pictures/cuculus_canorus_song.mov&amp;width=400&amp;height=200</a:t>
            </a: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/>
              <a:t/>
            </a:r>
            <a:br>
              <a:rPr lang="nl-NL" sz="2800" dirty="0" smtClean="0"/>
            </a:br>
            <a:r>
              <a:rPr lang="nl-NL" sz="2800" dirty="0" smtClean="0">
                <a:hlinkClick r:id="rId4"/>
              </a:rPr>
              <a:t>http://www.soortenbank.nl/BIS/qtmovie.php?pagetitle=Dryocopus%20martius%20zang/roep&amp;thisurl=vogels/pictures/dryocopus_martius_song.mov&amp;width=400&amp;height=200</a:t>
            </a:r>
            <a:r>
              <a:rPr lang="nl-NL" sz="2800" dirty="0" smtClean="0"/>
              <a:t/>
            </a:r>
            <a:br>
              <a:rPr lang="nl-NL" sz="2800" dirty="0" smtClean="0"/>
            </a:b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92687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forest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www.youtube.com/watch?v=MaKKKdoLc2g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3589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1 en 2?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343" y="114130"/>
            <a:ext cx="5143283" cy="671484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5558971" y="754743"/>
            <a:ext cx="885372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8875484" y="5246914"/>
            <a:ext cx="1487715" cy="391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026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Fijne spar, </a:t>
            </a:r>
            <a:r>
              <a:rPr lang="nl-NL" dirty="0" err="1" smtClean="0"/>
              <a:t>europese</a:t>
            </a:r>
            <a:r>
              <a:rPr lang="nl-NL" dirty="0" smtClean="0"/>
              <a:t> lork, grove den. Eén hoort er niet bij. Schrijf de juiste nummers bij namen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7100"/>
            <a:ext cx="11132004" cy="4114800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065172" y="5728126"/>
            <a:ext cx="88544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/>
              <a:t>1		2			3			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67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Je vind deze haren: wat voor dier denk je dat dit kan zijn?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06" y="2401888"/>
            <a:ext cx="4600575" cy="302895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181" y="2308349"/>
            <a:ext cx="3590992" cy="321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9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93" y="365125"/>
            <a:ext cx="4475973" cy="6144289"/>
          </a:xfrm>
        </p:spPr>
      </p:pic>
    </p:spTree>
    <p:extLst>
      <p:ext uri="{BB962C8B-B14F-4D97-AF65-F5344CB8AC3E}">
        <p14:creationId xmlns:p14="http://schemas.microsoft.com/office/powerpoint/2010/main" val="82338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5" y="766086"/>
            <a:ext cx="7861516" cy="5900275"/>
          </a:xfrm>
        </p:spPr>
      </p:pic>
    </p:spTree>
    <p:extLst>
      <p:ext uri="{BB962C8B-B14F-4D97-AF65-F5344CB8AC3E}">
        <p14:creationId xmlns:p14="http://schemas.microsoft.com/office/powerpoint/2010/main" val="102617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4" y="0"/>
            <a:ext cx="3345659" cy="10986245"/>
          </a:xfrm>
        </p:spPr>
      </p:pic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42" y="-4465217"/>
            <a:ext cx="3345659" cy="1098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23" y="1462848"/>
            <a:ext cx="4837761" cy="5199946"/>
          </a:xfrm>
        </p:spPr>
      </p:pic>
    </p:spTree>
    <p:extLst>
      <p:ext uri="{BB962C8B-B14F-4D97-AF65-F5344CB8AC3E}">
        <p14:creationId xmlns:p14="http://schemas.microsoft.com/office/powerpoint/2010/main" val="202897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50460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</TotalTime>
  <Words>82</Words>
  <Application>Microsoft Office PowerPoint</Application>
  <PresentationFormat>Breedbeeld</PresentationFormat>
  <Paragraphs>21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Facet</vt:lpstr>
      <vt:lpstr>Soortenkennis O41B</vt:lpstr>
      <vt:lpstr>Wat is 1 en 2?</vt:lpstr>
      <vt:lpstr>Fijne spar, europese lork, grove den. Eén hoort er niet bij. Schrijf de juiste nummers bij namen </vt:lpstr>
      <vt:lpstr>Je vind deze haren: wat voor dier denk je dat dit kan zijn?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noem je deze bladrand?</vt:lpstr>
      <vt:lpstr>Wat kun je verwachten?</vt:lpstr>
      <vt:lpstr>PowerPoint-presentatie</vt:lpstr>
      <vt:lpstr>PowerPoint-presentatie</vt:lpstr>
      <vt:lpstr>http://www.soortenbank.nl/BIS/qtmovie.php?pagetitle=Streptopelia%20decaocto%20zang/roep&amp;thisurl=vogels/pictures/streptopelia_decaocto_song.mov&amp;width=400&amp;height=200  http://www.soortenbank.nl/BIS/qtmovie.php?pagetitle=Cuculus%20canorus%20zang/roep&amp;thisurl=vogels/pictures/cuculus_canorus_song.mov&amp;width=400&amp;height=200  http://www.soortenbank.nl/BIS/qtmovie.php?pagetitle=Dryocopus%20martius%20zang/roep&amp;thisurl=vogels/pictures/dryocopus_martius_song.mov&amp;width=400&amp;height=200 </vt:lpstr>
      <vt:lpstr>forest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Toine van de Sande</dc:creator>
  <cp:lastModifiedBy>Toine van de Sande</cp:lastModifiedBy>
  <cp:revision>17</cp:revision>
  <dcterms:created xsi:type="dcterms:W3CDTF">2014-09-26T08:13:17Z</dcterms:created>
  <dcterms:modified xsi:type="dcterms:W3CDTF">2015-09-04T07:15:32Z</dcterms:modified>
</cp:coreProperties>
</file>